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113" d="100"/>
          <a:sy n="113" d="100"/>
        </p:scale>
        <p:origin x="4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zin Garoosi" userId="c702a0b4e3985107" providerId="LiveId" clId="{A4A7690E-99EB-4CB9-AFB0-5652B7631976}"/>
    <pc:docChg chg="custSel modSld">
      <pc:chgData name="Farzin Garoosi" userId="c702a0b4e3985107" providerId="LiveId" clId="{A4A7690E-99EB-4CB9-AFB0-5652B7631976}" dt="2025-08-08T09:05:24.938" v="48" actId="20577"/>
      <pc:docMkLst>
        <pc:docMk/>
      </pc:docMkLst>
      <pc:sldChg chg="modSp mod">
        <pc:chgData name="Farzin Garoosi" userId="c702a0b4e3985107" providerId="LiveId" clId="{A4A7690E-99EB-4CB9-AFB0-5652B7631976}" dt="2025-08-08T09:05:24.938" v="48" actId="20577"/>
        <pc:sldMkLst>
          <pc:docMk/>
          <pc:sldMk cId="4210014015" sldId="256"/>
        </pc:sldMkLst>
        <pc:spChg chg="mod">
          <ac:chgData name="Farzin Garoosi" userId="c702a0b4e3985107" providerId="LiveId" clId="{A4A7690E-99EB-4CB9-AFB0-5652B7631976}" dt="2025-08-08T09:05:24.938" v="48" actId="20577"/>
          <ac:spMkLst>
            <pc:docMk/>
            <pc:sldMk cId="4210014015" sldId="256"/>
            <ac:spMk id="9" creationId="{752C7E0C-6C35-9841-AB81-981DE286F6B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8/8/2025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8/8/2025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8/8/2025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8/8/2025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8/8/2025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8/8/2025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8/8/2025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8/8/2025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8/8/2025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8/8/2025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8/8/2025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8/8/2025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Farzin Garoosi</a:t>
            </a:r>
          </a:p>
          <a:p>
            <a:pPr algn="r"/>
            <a:r>
              <a:rPr lang="en-US" b="1" dirty="0">
                <a:solidFill>
                  <a:schemeClr val="bg1"/>
                </a:solidFill>
                <a:latin typeface="Tw Cen MT" panose="020B0602020104020603" pitchFamily="34" charset="77"/>
              </a:rPr>
              <a:t>August 8, 2025</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TotalTime>
  <Words>2115</Words>
  <Application>Microsoft Office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Farzin Garoosi</cp:lastModifiedBy>
  <cp:revision>201</cp:revision>
  <dcterms:created xsi:type="dcterms:W3CDTF">2022-01-04T01:00:05Z</dcterms:created>
  <dcterms:modified xsi:type="dcterms:W3CDTF">2025-08-08T09:06:06Z</dcterms:modified>
</cp:coreProperties>
</file>